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79" r:id="rId1"/>
  </p:sldMasterIdLst>
  <p:notesMasterIdLst>
    <p:notesMasterId r:id="rId9"/>
  </p:notesMasterIdLst>
  <p:sldIdLst>
    <p:sldId id="261" r:id="rId2"/>
    <p:sldId id="264" r:id="rId3"/>
    <p:sldId id="265" r:id="rId4"/>
    <p:sldId id="266" r:id="rId5"/>
    <p:sldId id="267" r:id="rId6"/>
    <p:sldId id="268" r:id="rId7"/>
    <p:sldId id="269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5"/>
    <p:restoredTop sz="59875"/>
  </p:normalViewPr>
  <p:slideViewPr>
    <p:cSldViewPr snapToGrid="0">
      <p:cViewPr varScale="1">
        <p:scale>
          <a:sx n="84" d="100"/>
          <a:sy n="84" d="100"/>
        </p:scale>
        <p:origin x="21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18a56236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18a56236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subfield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artificial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intelligence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uses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patterns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relationships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decisions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Importance of Machine Learning in Finance: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revolutionized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industry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enabling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accurate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fraud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risk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assessment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personalized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recommendations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Goal of the Project: The goal of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use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algorithms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profitable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historical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data.</a:t>
            </a:r>
          </a:p>
          <a:p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Description: The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information about the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market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prices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ratios, news sentiment, and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indicators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 Learning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A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supervised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train a machine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 to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stock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profitable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not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input 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3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38328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412465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748745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9875" y="62325"/>
            <a:ext cx="6978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240550" y="1364725"/>
            <a:ext cx="835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245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487392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10779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8838786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097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193160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1993330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2693172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095212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5303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22;p16">
            <a:extLst>
              <a:ext uri="{FF2B5EF4-FFF2-40B4-BE49-F238E27FC236}">
                <a16:creationId xmlns:a16="http://schemas.microsoft.com/office/drawing/2014/main" id="{73F2EDBA-305F-7DAF-359E-FD19F838232E}"/>
              </a:ext>
            </a:extLst>
          </p:cNvPr>
          <p:cNvSpPr txBox="1">
            <a:spLocks/>
          </p:cNvSpPr>
          <p:nvPr/>
        </p:nvSpPr>
        <p:spPr>
          <a:xfrm>
            <a:off x="177636" y="4251920"/>
            <a:ext cx="6432042" cy="1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2400" indent="0">
              <a:buNone/>
            </a:pPr>
            <a:r>
              <a:rPr lang="en-US" sz="2000" b="0" i="0" dirty="0" err="1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Mert</a:t>
            </a:r>
            <a:r>
              <a:rPr lang="en-US" sz="20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</a:t>
            </a:r>
            <a:endParaRPr lang="en-US" sz="2000" b="0" i="0" dirty="0">
              <a:solidFill>
                <a:srgbClr val="1D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r>
              <a:rPr lang="en-US" sz="2000" dirty="0" err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mertdill@outlook.com</a:t>
            </a:r>
            <a:endParaRPr lang="en-US" sz="2000" b="0" i="0" dirty="0">
              <a:solidFill>
                <a:srgbClr val="1D1C1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E61C1-76BB-9C49-8C41-F2D8370B29E5}"/>
              </a:ext>
            </a:extLst>
          </p:cNvPr>
          <p:cNvSpPr txBox="1"/>
          <p:nvPr/>
        </p:nvSpPr>
        <p:spPr>
          <a:xfrm>
            <a:off x="700278" y="1510015"/>
            <a:ext cx="692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for Stock Investment</a:t>
            </a:r>
          </a:p>
        </p:txBody>
      </p:sp>
    </p:spTree>
    <p:extLst>
      <p:ext uri="{BB962C8B-B14F-4D97-AF65-F5344CB8AC3E}">
        <p14:creationId xmlns:p14="http://schemas.microsoft.com/office/powerpoint/2010/main" val="380467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9092-0D54-1843-9FC6-21946308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Proglem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0712-C70C-E644-BA6D-9E561560A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82" y="1058778"/>
            <a:ext cx="3967842" cy="3416400"/>
          </a:xfrm>
        </p:spPr>
        <p:txBody>
          <a:bodyPr/>
          <a:lstStyle/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 for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crucial part of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people's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planning, and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insights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help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 collection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conclusion.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0A8B68-BFDB-8E4A-898F-DF0E06468144}"/>
              </a:ext>
            </a:extLst>
          </p:cNvPr>
          <p:cNvSpPr txBox="1">
            <a:spLocks/>
          </p:cNvSpPr>
          <p:nvPr/>
        </p:nvSpPr>
        <p:spPr>
          <a:xfrm>
            <a:off x="4320989" y="1463671"/>
            <a:ext cx="4972082" cy="2606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DESCRIPTION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contains the following columns:</a:t>
            </a:r>
          </a:p>
          <a:p>
            <a:pPr marL="152400" indent="0">
              <a:buFont typeface="Montserrat"/>
              <a:buNone/>
            </a:pPr>
            <a:endParaRPr lang="en-US" sz="14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Date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Opening price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: Highest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Lowest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Closing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err="1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Adjusted closing value of the stock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-US" sz="14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Volume of exchange for the stock</a:t>
            </a:r>
          </a:p>
        </p:txBody>
      </p:sp>
    </p:spTree>
    <p:extLst>
      <p:ext uri="{BB962C8B-B14F-4D97-AF65-F5344CB8AC3E}">
        <p14:creationId xmlns:p14="http://schemas.microsoft.com/office/powerpoint/2010/main" val="370429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185-4E6E-FF47-9699-5B83556B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02" y="62325"/>
            <a:ext cx="6978600" cy="952800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7D103-454F-B943-819E-210774A572CD}"/>
              </a:ext>
            </a:extLst>
          </p:cNvPr>
          <p:cNvSpPr/>
          <p:nvPr/>
        </p:nvSpPr>
        <p:spPr>
          <a:xfrm>
            <a:off x="306902" y="813532"/>
            <a:ext cx="39874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of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single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stock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sudden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fluctuations or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unexpected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machine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real-time data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short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time.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 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focus on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performance of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stocks,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indices.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CB8A2-1C25-5E43-91CE-2B50FAF2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59" y="1964450"/>
            <a:ext cx="4470400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84EE8-EFD0-4847-80D1-1E68F0B54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287299"/>
            <a:ext cx="4003040" cy="14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499A-6304-CB47-8EA4-AC56DD1E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5" y="187831"/>
            <a:ext cx="6978600" cy="952800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BB6B-E112-C645-AC69-F98C360E7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5" y="1023737"/>
            <a:ext cx="4473843" cy="3898633"/>
          </a:xfrm>
        </p:spPr>
        <p:txBody>
          <a:bodyPr/>
          <a:lstStyle/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real-time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provider.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in 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file system.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undergo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suitable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 in the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relevant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performance.</a:t>
            </a:r>
          </a:p>
          <a:p>
            <a:pPr marL="152400" indent="0">
              <a:buNone/>
            </a:pP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training, validation,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training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6CC1B-9ECF-284E-8944-A7225CDF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65" y="493304"/>
            <a:ext cx="3992880" cy="2028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39AA0-A5DE-124B-86F6-087C07C1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865" y="2754247"/>
            <a:ext cx="3992880" cy="21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0467-7014-6041-8BD6-72352CA7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4" y="62325"/>
            <a:ext cx="6992925" cy="952800"/>
          </a:xfrm>
        </p:spPr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8D938-67FA-AF47-A487-E2C009EEB2A2}"/>
              </a:ext>
            </a:extLst>
          </p:cNvPr>
          <p:cNvSpPr/>
          <p:nvPr/>
        </p:nvSpPr>
        <p:spPr>
          <a:xfrm>
            <a:off x="311127" y="806047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ensemble model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the Model: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underlying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patterns and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input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on the validation set.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interpretable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gain insights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influence profitable stock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fr-F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real-time stock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model's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6B880-589D-864B-BC5A-912C5474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298845"/>
            <a:ext cx="1904576" cy="1904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DFBA3-27CD-F646-A630-D9E49625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16" y="2499360"/>
            <a:ext cx="2305038" cy="22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B144-55B0-3649-84B7-018F0D47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74" y="199485"/>
            <a:ext cx="6978600" cy="952800"/>
          </a:xfrm>
        </p:spPr>
        <p:txBody>
          <a:bodyPr/>
          <a:lstStyle/>
          <a:p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fr-F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1EBB0-0127-FC4B-9420-3AF6B0D4D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4" y="778516"/>
            <a:ext cx="4204902" cy="3918990"/>
          </a:xfrm>
        </p:spPr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F1-score.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confusion matrix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correct and incorrect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made by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 K-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cross-validation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model's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new data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 scores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Baseline: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10377-9F0E-FC4A-8675-AC5FFB45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49" y="595636"/>
            <a:ext cx="3870259" cy="33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8384-0C3D-4C45-B9DD-3105272E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CDF1D-7ABC-6F45-A58B-25F207F5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318" y="1015125"/>
            <a:ext cx="6443714" cy="3416400"/>
          </a:xfrm>
        </p:spPr>
        <p:txBody>
          <a:bodyPr/>
          <a:lstStyle/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Support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Machines.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F1-score, and AUC-ROC.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insights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real-time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 </a:t>
            </a:r>
            <a:r>
              <a:rPr lang="fr-F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-off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best-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performance,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profitable stock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investments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632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{6B9BBF91-9A76-2C4B-8166-D670BE2D85B8}tf10001120</Template>
  <TotalTime>1808</TotalTime>
  <Words>941</Words>
  <Application>Microsoft Macintosh PowerPoint</Application>
  <PresentationFormat>On-screen Show (16:9)</PresentationFormat>
  <Paragraphs>65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Gill Sans MT</vt:lpstr>
      <vt:lpstr>Calibri</vt:lpstr>
      <vt:lpstr>Arial</vt:lpstr>
      <vt:lpstr>Montserrat</vt:lpstr>
      <vt:lpstr>Times New Roman</vt:lpstr>
      <vt:lpstr>Parcel</vt:lpstr>
      <vt:lpstr>PowerPoint Presentation</vt:lpstr>
      <vt:lpstr>Proglem Statement</vt:lpstr>
      <vt:lpstr>Data Collection</vt:lpstr>
      <vt:lpstr>Data Preparation</vt:lpstr>
      <vt:lpstr>Machine Learning Model</vt:lpstr>
      <vt:lpstr>Results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Increase Weekend Supply- Sales Squad Updates</dc:title>
  <dc:creator>Berkay Çelik</dc:creator>
  <cp:lastModifiedBy>Microsoft Office User</cp:lastModifiedBy>
  <cp:revision>19</cp:revision>
  <dcterms:modified xsi:type="dcterms:W3CDTF">2023-03-13T09:24:50Z</dcterms:modified>
</cp:coreProperties>
</file>